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9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4" r:id="rId30"/>
    <p:sldId id="286" r:id="rId31"/>
    <p:sldId id="287" r:id="rId32"/>
    <p:sldId id="288" r:id="rId33"/>
    <p:sldId id="289" r:id="rId34"/>
    <p:sldId id="29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68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2A54B-28E9-44B4-A144-24EEBAF9F4D5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EFFFC-1BDA-495F-86D1-C7326AC60A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3945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EFFFC-1BDA-495F-86D1-C7326AC60A0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6222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EFFFC-1BDA-495F-86D1-C7326AC60A0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8700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30B1-4876-4F9F-91F5-DE436B2D7550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625F-3693-4B41-95EB-F9EF908C0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003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30B1-4876-4F9F-91F5-DE436B2D7550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625F-3693-4B41-95EB-F9EF908C0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545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30B1-4876-4F9F-91F5-DE436B2D7550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625F-3693-4B41-95EB-F9EF908C0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8219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30B1-4876-4F9F-91F5-DE436B2D7550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625F-3693-4B41-95EB-F9EF908C0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2795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30B1-4876-4F9F-91F5-DE436B2D7550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625F-3693-4B41-95EB-F9EF908C0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460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30B1-4876-4F9F-91F5-DE436B2D7550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625F-3693-4B41-95EB-F9EF908C0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858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30B1-4876-4F9F-91F5-DE436B2D7550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625F-3693-4B41-95EB-F9EF908C0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031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30B1-4876-4F9F-91F5-DE436B2D7550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625F-3693-4B41-95EB-F9EF908C0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623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30B1-4876-4F9F-91F5-DE436B2D7550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625F-3693-4B41-95EB-F9EF908C0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644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30B1-4876-4F9F-91F5-DE436B2D7550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625F-3693-4B41-95EB-F9EF908C0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412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30B1-4876-4F9F-91F5-DE436B2D7550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625F-3693-4B41-95EB-F9EF908C0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5876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530B1-4876-4F9F-91F5-DE436B2D7550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E625F-3693-4B41-95EB-F9EF908C0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036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</p:spPr>
        <p:txBody>
          <a:bodyPr/>
          <a:lstStyle/>
          <a:p>
            <a:r>
              <a:rPr lang="en-US" dirty="0" smtClean="0"/>
              <a:t>Subject-Specific Literacy Test</a:t>
            </a:r>
            <a:br>
              <a:rPr lang="en-US" dirty="0" smtClean="0"/>
            </a:br>
            <a:r>
              <a:rPr lang="en-US" dirty="0" smtClean="0"/>
              <a:t>Short Answer Examples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326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031" t="31343" r="18844" b="16604"/>
          <a:stretch/>
        </p:blipFill>
        <p:spPr bwMode="auto">
          <a:xfrm>
            <a:off x="2819400" y="1143000"/>
            <a:ext cx="3505200" cy="486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22238"/>
            <a:ext cx="8229600" cy="56356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How an Eco-Friendly Fish Farm Operates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591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27" t="19262" r="22761" b="37407"/>
          <a:stretch/>
        </p:blipFill>
        <p:spPr bwMode="auto">
          <a:xfrm>
            <a:off x="86817" y="838200"/>
            <a:ext cx="8980983" cy="547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Simon Jackson: Saving the Spirit Bear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555776" y="6400800"/>
            <a:ext cx="322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Continued…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52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11" t="38060" r="12967" b="9328"/>
          <a:stretch/>
        </p:blipFill>
        <p:spPr bwMode="auto">
          <a:xfrm>
            <a:off x="250489" y="1295400"/>
            <a:ext cx="866491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178604" y="835799"/>
            <a:ext cx="4545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Continued….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Simon Jackson: Saving the Spirit Bear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160610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87" t="15299" r="23461" b="6483"/>
          <a:stretch/>
        </p:blipFill>
        <p:spPr bwMode="auto">
          <a:xfrm>
            <a:off x="152400" y="631859"/>
            <a:ext cx="5603523" cy="614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82" t="26446" r="51259" b="13666"/>
          <a:stretch/>
        </p:blipFill>
        <p:spPr bwMode="auto">
          <a:xfrm>
            <a:off x="5755922" y="631859"/>
            <a:ext cx="3156247" cy="365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Simon Jackson: Saving the Spirit Bear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69422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265" t="21828" r="40810" b="10821"/>
          <a:stretch/>
        </p:blipFill>
        <p:spPr bwMode="auto">
          <a:xfrm>
            <a:off x="3003645" y="1596787"/>
            <a:ext cx="3016155" cy="492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1012208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Answers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Simon Jackson: Saving the Spirit Bear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23954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74" t="18470" r="9048" b="6250"/>
          <a:stretch/>
        </p:blipFill>
        <p:spPr bwMode="auto">
          <a:xfrm>
            <a:off x="319152" y="584775"/>
            <a:ext cx="850569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New Discoveries at the Dinosaur Capital of the World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180670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New Discoveries at the Dinosaur Capital of the World</a:t>
            </a:r>
            <a:endParaRPr lang="en-US" sz="32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250182" y="584775"/>
            <a:ext cx="8464964" cy="5963307"/>
            <a:chOff x="609600" y="1981200"/>
            <a:chExt cx="4321818" cy="3044588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129" t="18656" r="48787" b="24829"/>
            <a:stretch/>
          </p:blipFill>
          <p:spPr bwMode="auto">
            <a:xfrm>
              <a:off x="609600" y="1981200"/>
              <a:ext cx="2160909" cy="3044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1213" t="18657" r="18703" b="50056"/>
            <a:stretch/>
          </p:blipFill>
          <p:spPr bwMode="auto">
            <a:xfrm>
              <a:off x="2756861" y="2970662"/>
              <a:ext cx="2160909" cy="1685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129" t="75193" r="48787" b="6250"/>
            <a:stretch/>
          </p:blipFill>
          <p:spPr bwMode="auto">
            <a:xfrm>
              <a:off x="2770509" y="1981200"/>
              <a:ext cx="2160909" cy="999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49698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New Discoveries at the Dinosaur Capital of the World</a:t>
            </a:r>
            <a:endParaRPr lang="en-US" sz="32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6" t="28731" r="60436" b="31654"/>
          <a:stretch/>
        </p:blipFill>
        <p:spPr bwMode="auto">
          <a:xfrm>
            <a:off x="2514600" y="1752600"/>
            <a:ext cx="3962399" cy="358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153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New Discoveries at the Dinosaur Capital of the World</a:t>
            </a:r>
            <a:endParaRPr lang="en-US" sz="32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54" t="35074" r="7510" b="23321"/>
          <a:stretch/>
        </p:blipFill>
        <p:spPr bwMode="auto">
          <a:xfrm>
            <a:off x="262432" y="1066800"/>
            <a:ext cx="8576768" cy="325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1280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70" t="48507" r="14506" b="28358"/>
          <a:stretch/>
        </p:blipFill>
        <p:spPr bwMode="auto">
          <a:xfrm>
            <a:off x="152400" y="609600"/>
            <a:ext cx="6537278" cy="169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New Discoveries at the Dinosaur Capital of the World</a:t>
            </a:r>
            <a:endParaRPr lang="en-US" sz="3200" b="1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71" t="22574" r="19123" b="51306"/>
          <a:stretch/>
        </p:blipFill>
        <p:spPr bwMode="auto">
          <a:xfrm>
            <a:off x="152400" y="2362200"/>
            <a:ext cx="6223379" cy="191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20" t="26819" r="18097" b="41464"/>
          <a:stretch/>
        </p:blipFill>
        <p:spPr bwMode="auto">
          <a:xfrm>
            <a:off x="152400" y="4343400"/>
            <a:ext cx="6796586" cy="232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48986" y="1066800"/>
            <a:ext cx="173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points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89678" y="3132878"/>
            <a:ext cx="173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points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53786" y="5318793"/>
            <a:ext cx="173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891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686800" cy="3200400"/>
          </a:xfrm>
        </p:spPr>
        <p:txBody>
          <a:bodyPr>
            <a:normAutofit/>
          </a:bodyPr>
          <a:lstStyle/>
          <a:p>
            <a:pPr>
              <a:tabLst>
                <a:tab pos="7083425" algn="r"/>
                <a:tab pos="8339138" algn="dec"/>
              </a:tabLst>
            </a:pPr>
            <a:r>
              <a:rPr lang="en-US" sz="2500" dirty="0" smtClean="0"/>
              <a:t>Who Ate Pasta First?…………………………………………....slides 3 - 7 </a:t>
            </a:r>
          </a:p>
          <a:p>
            <a:pPr>
              <a:tabLst>
                <a:tab pos="8339138" algn="dec"/>
              </a:tabLst>
            </a:pPr>
            <a:r>
              <a:rPr lang="en-US" sz="2500" dirty="0" smtClean="0"/>
              <a:t>How an Eco-Friendly Fish Farm Operates................slides 8 - 10 </a:t>
            </a:r>
          </a:p>
          <a:p>
            <a:pPr>
              <a:tabLst>
                <a:tab pos="8339138" algn="dec"/>
              </a:tabLst>
            </a:pPr>
            <a:r>
              <a:rPr lang="en-US" sz="2500" dirty="0" smtClean="0"/>
              <a:t>Simon Jackson:  Saving the Spirit Bear………….………slides 11 - 14</a:t>
            </a:r>
          </a:p>
          <a:p>
            <a:pPr>
              <a:tabLst>
                <a:tab pos="8339138" algn="dec"/>
              </a:tabLst>
            </a:pPr>
            <a:r>
              <a:rPr lang="en-US" sz="2500" dirty="0" smtClean="0"/>
              <a:t>New Discoveries:  Dinosaur Capital of the World ...slides 15 - 19 </a:t>
            </a:r>
          </a:p>
          <a:p>
            <a:pPr>
              <a:tabLst>
                <a:tab pos="8339138" algn="dec"/>
              </a:tabLst>
            </a:pPr>
            <a:r>
              <a:rPr lang="en-US" sz="2500" dirty="0" smtClean="0"/>
              <a:t>I’ll Be Your Server Tonight……………………………..……..slides 20 - 27 </a:t>
            </a:r>
          </a:p>
          <a:p>
            <a:pPr>
              <a:tabLst>
                <a:tab pos="8339138" algn="dec"/>
              </a:tabLst>
            </a:pPr>
            <a:r>
              <a:rPr lang="en-US" sz="2500" dirty="0" smtClean="0"/>
              <a:t>Writing, Grammar and Sentence Structure…..…….. slides 28 - 33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857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I’ll Be Your Server Tonight</a:t>
            </a:r>
            <a:endParaRPr lang="en-US" sz="32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55" t="20709" b="9515"/>
          <a:stretch/>
        </p:blipFill>
        <p:spPr bwMode="auto">
          <a:xfrm>
            <a:off x="76200" y="1066800"/>
            <a:ext cx="9016172" cy="514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55776" y="6400800"/>
            <a:ext cx="322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Continued…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41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04" t="18982" r="3125" b="8629"/>
          <a:stretch/>
        </p:blipFill>
        <p:spPr bwMode="auto">
          <a:xfrm>
            <a:off x="76200" y="1156648"/>
            <a:ext cx="8980227" cy="529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I’ll Be Your Server Tonight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10720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I’ll Be Your Server Tonight</a:t>
            </a:r>
            <a:endParaRPr lang="en-US" sz="3200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57" t="19030" r="6250" b="9142"/>
          <a:stretch/>
        </p:blipFill>
        <p:spPr bwMode="auto">
          <a:xfrm>
            <a:off x="152400" y="762000"/>
            <a:ext cx="8772781" cy="548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45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I’ll Be Your Server Tonight</a:t>
            </a:r>
            <a:endParaRPr lang="en-US" sz="3200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04" t="44776" r="38013" b="21829"/>
          <a:stretch/>
        </p:blipFill>
        <p:spPr bwMode="auto">
          <a:xfrm>
            <a:off x="2286000" y="1676400"/>
            <a:ext cx="4399128" cy="342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969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I’ll Be Your Server Tonight</a:t>
            </a:r>
            <a:endParaRPr lang="en-US" sz="3200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77" t="19590" r="2612" b="35606"/>
          <a:stretch/>
        </p:blipFill>
        <p:spPr bwMode="auto">
          <a:xfrm>
            <a:off x="109182" y="1066800"/>
            <a:ext cx="8925636" cy="327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085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I’ll Be Your Server Tonight</a:t>
            </a:r>
            <a:endParaRPr lang="en-US" sz="3200" b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34" t="42380" r="15066" b="38619"/>
          <a:stretch/>
        </p:blipFill>
        <p:spPr bwMode="auto">
          <a:xfrm>
            <a:off x="111455" y="609600"/>
            <a:ext cx="7178722" cy="138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34" t="39474" r="14785" b="34795"/>
          <a:stretch/>
        </p:blipFill>
        <p:spPr bwMode="auto">
          <a:xfrm>
            <a:off x="142625" y="2098540"/>
            <a:ext cx="8010775" cy="209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41" t="32622" r="16838" b="37630"/>
          <a:stretch/>
        </p:blipFill>
        <p:spPr bwMode="auto">
          <a:xfrm>
            <a:off x="111455" y="4267200"/>
            <a:ext cx="7751854" cy="240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53786" y="1163864"/>
            <a:ext cx="173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Code 10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53400" y="3048000"/>
            <a:ext cx="173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Code 20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55348" y="5290743"/>
            <a:ext cx="173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Code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251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I’ll Be Your Server Tonight</a:t>
            </a:r>
            <a:endParaRPr lang="en-US" sz="3200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57" t="19963" r="2752" b="33022"/>
          <a:stretch/>
        </p:blipFill>
        <p:spPr bwMode="auto">
          <a:xfrm>
            <a:off x="129653" y="1219200"/>
            <a:ext cx="8884693" cy="343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8229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48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I’ll Be Your Server Tonight</a:t>
            </a:r>
            <a:endParaRPr lang="en-US" sz="3200" b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72" t="44403" r="13107" b="37922"/>
          <a:stretch/>
        </p:blipFill>
        <p:spPr bwMode="auto">
          <a:xfrm>
            <a:off x="152400" y="827486"/>
            <a:ext cx="7239000" cy="132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93" t="36754" r="11847" b="42879"/>
          <a:stretch/>
        </p:blipFill>
        <p:spPr bwMode="auto">
          <a:xfrm>
            <a:off x="152400" y="2362201"/>
            <a:ext cx="8033428" cy="159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13" t="30970" r="14785" b="43097"/>
          <a:stretch/>
        </p:blipFill>
        <p:spPr bwMode="auto">
          <a:xfrm>
            <a:off x="76200" y="4038600"/>
            <a:ext cx="8173733" cy="220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91400" y="1303505"/>
            <a:ext cx="173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Code 10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53400" y="2974792"/>
            <a:ext cx="173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Code 20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29600" y="4954853"/>
            <a:ext cx="173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Code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624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406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Writing, Grammar and Sentence Structure</a:t>
            </a:r>
            <a:endParaRPr lang="en-US" sz="24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57199" y="381000"/>
            <a:ext cx="8153401" cy="6413588"/>
            <a:chOff x="457200" y="507951"/>
            <a:chExt cx="7812078" cy="6145098"/>
          </a:xfrm>
        </p:grpSpPr>
        <p:pic>
          <p:nvPicPr>
            <p:cNvPr id="286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927" t="19078" r="48437" b="28933"/>
            <a:stretch/>
          </p:blipFill>
          <p:spPr bwMode="auto">
            <a:xfrm>
              <a:off x="457200" y="507951"/>
              <a:ext cx="4000499" cy="5264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1563" t="19078" r="21848" b="39954"/>
            <a:stretch/>
          </p:blipFill>
          <p:spPr bwMode="auto">
            <a:xfrm>
              <a:off x="4420160" y="2504883"/>
              <a:ext cx="3849118" cy="4148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927" t="71084" r="49482" b="8971"/>
            <a:stretch/>
          </p:blipFill>
          <p:spPr bwMode="auto">
            <a:xfrm>
              <a:off x="4420159" y="525585"/>
              <a:ext cx="3849118" cy="2019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614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98" t="42366" r="78731" b="33396"/>
          <a:stretch/>
        </p:blipFill>
        <p:spPr bwMode="auto">
          <a:xfrm>
            <a:off x="2743200" y="1611930"/>
            <a:ext cx="3657600" cy="389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30522" y="780618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Grammar Answers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00423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 Ate Pasta First?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26" t="26733" r="23602" b="10075"/>
          <a:stretch/>
        </p:blipFill>
        <p:spPr bwMode="auto">
          <a:xfrm>
            <a:off x="1066800" y="533400"/>
            <a:ext cx="6629400" cy="623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2448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69" t="21471" r="19403" b="6437"/>
          <a:stretch/>
        </p:blipFill>
        <p:spPr bwMode="auto">
          <a:xfrm>
            <a:off x="1295400" y="447596"/>
            <a:ext cx="6890772" cy="627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-1406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Writing, Grammar and Sentence Structure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59748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7" t="35572" r="73974" b="39894"/>
          <a:stretch/>
        </p:blipFill>
        <p:spPr bwMode="auto">
          <a:xfrm>
            <a:off x="1752600" y="1447800"/>
            <a:ext cx="4876800" cy="4647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7620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804863" algn="l"/>
              </a:tabLst>
            </a:pPr>
            <a:r>
              <a:rPr lang="en-US" sz="2800" b="1" dirty="0" smtClean="0"/>
              <a:t>Grammar Answers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35862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94" t="29975" r="8909" b="18284"/>
          <a:stretch/>
        </p:blipFill>
        <p:spPr bwMode="auto">
          <a:xfrm>
            <a:off x="152400" y="2026089"/>
            <a:ext cx="8686800" cy="425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0142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Writing, Grammar and Sentence Structure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45199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5082"/>
            <a:ext cx="8266136" cy="138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1879616"/>
            <a:ext cx="8058150" cy="285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7903726" cy="209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53400" y="1002683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 points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077200" y="3123033"/>
            <a:ext cx="13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 points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903726" y="5608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30 points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-22074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Writing, Grammar and Sentence Structure Answers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54809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Power point presentation is from St. </a:t>
            </a:r>
            <a:r>
              <a:rPr lang="en-US" sz="1400" smtClean="0"/>
              <a:t>Mary’s High School in Kitchener, Ontario</a:t>
            </a:r>
            <a:br>
              <a:rPr lang="en-US" sz="1400" smtClean="0"/>
            </a:br>
            <a:r>
              <a:rPr lang="en-US" sz="1400" smtClean="0"/>
              <a:t>http://stmary.wcdsb.ca/student_services/literacy_test_prep.html</a:t>
            </a:r>
            <a:endParaRPr lang="en-US"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Who Ate Pasta First?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2400" y="563562"/>
            <a:ext cx="8776009" cy="5968618"/>
            <a:chOff x="685800" y="1295400"/>
            <a:chExt cx="4953000" cy="336856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569" t="18657" r="48173" b="26317"/>
            <a:stretch/>
          </p:blipFill>
          <p:spPr bwMode="auto">
            <a:xfrm>
              <a:off x="685800" y="1295400"/>
              <a:ext cx="2551386" cy="3368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3150053" y="1313793"/>
              <a:ext cx="2488747" cy="2422635"/>
              <a:chOff x="3150053" y="1313793"/>
              <a:chExt cx="2488747" cy="2422635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0442" t="18657" r="19684" b="62629"/>
              <a:stretch/>
            </p:blipFill>
            <p:spPr bwMode="auto">
              <a:xfrm>
                <a:off x="3150053" y="2590800"/>
                <a:ext cx="2438400" cy="11456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0569" t="73222" r="49558" b="6250"/>
              <a:stretch/>
            </p:blipFill>
            <p:spPr bwMode="auto">
              <a:xfrm>
                <a:off x="3200400" y="1313793"/>
                <a:ext cx="2438400" cy="12566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177845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8" t="22948" r="59142" b="15112"/>
          <a:stretch/>
        </p:blipFill>
        <p:spPr bwMode="auto">
          <a:xfrm>
            <a:off x="2667000" y="990599"/>
            <a:ext cx="3548418" cy="453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Who Ate Pasta First?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893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Who Ate Pasta First?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49" t="26306" r="22621" b="36847"/>
          <a:stretch/>
        </p:blipFill>
        <p:spPr bwMode="auto">
          <a:xfrm>
            <a:off x="202580" y="838200"/>
            <a:ext cx="8738839" cy="432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861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62469" y="1163619"/>
            <a:ext cx="112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points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68708" y="2970732"/>
            <a:ext cx="112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points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08166" y="5382623"/>
            <a:ext cx="112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 points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845"/>
          <a:stretch/>
        </p:blipFill>
        <p:spPr bwMode="auto">
          <a:xfrm>
            <a:off x="218049" y="543271"/>
            <a:ext cx="7090117" cy="161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050" y="2120085"/>
            <a:ext cx="7550658" cy="247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048" y="4594982"/>
            <a:ext cx="7090117" cy="226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457200" y="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Who Ate Pasta First?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816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38" t="26665" r="20242" b="15299"/>
          <a:stretch/>
        </p:blipFill>
        <p:spPr bwMode="auto">
          <a:xfrm>
            <a:off x="557043" y="838200"/>
            <a:ext cx="7789117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122238"/>
            <a:ext cx="8229600" cy="56356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How an Eco-Friendly Fish Farm Operates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400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64" y="466094"/>
            <a:ext cx="7266671" cy="6372856"/>
            <a:chOff x="228600" y="1677217"/>
            <a:chExt cx="5675520" cy="497742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886" t="19030" r="48997" b="22231"/>
            <a:stretch/>
          </p:blipFill>
          <p:spPr bwMode="auto">
            <a:xfrm>
              <a:off x="228600" y="1677217"/>
              <a:ext cx="2837760" cy="4977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1003" t="19030" r="23880" b="43610"/>
            <a:stretch/>
          </p:blipFill>
          <p:spPr bwMode="auto">
            <a:xfrm>
              <a:off x="3066360" y="3276600"/>
              <a:ext cx="2837760" cy="31658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886" t="76806" r="48997" b="6250"/>
            <a:stretch/>
          </p:blipFill>
          <p:spPr bwMode="auto">
            <a:xfrm>
              <a:off x="3066360" y="1677217"/>
              <a:ext cx="2837760" cy="1435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7" name="Straight Connector 6"/>
          <p:cNvCxnSpPr/>
          <p:nvPr/>
        </p:nvCxnSpPr>
        <p:spPr>
          <a:xfrm flipV="1">
            <a:off x="4593609" y="563562"/>
            <a:ext cx="0" cy="61420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46038"/>
            <a:ext cx="8229600" cy="56356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How an Eco-Friendly Fish Farm Operates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914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310</Words>
  <Application>Microsoft Office PowerPoint</Application>
  <PresentationFormat>On-screen Show (4:3)</PresentationFormat>
  <Paragraphs>61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Subject-Specific Literacy Test Short Answer Examples</vt:lpstr>
      <vt:lpstr>Table of Contents</vt:lpstr>
      <vt:lpstr>Who Ate Pasta First?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Power point presentation is from St. Mary’s High School in Kitchener, Ontario http://stmary.wcdsb.ca/student_services/literacy_test_prep.html</vt:lpstr>
    </vt:vector>
  </TitlesOfParts>
  <Company>Waterloo Catholic District School Board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Subject-Specific Literacy Test Short Answer Examples</dc:title>
  <dc:creator>ITS C</dc:creator>
  <cp:lastModifiedBy> </cp:lastModifiedBy>
  <cp:revision>53</cp:revision>
  <dcterms:created xsi:type="dcterms:W3CDTF">2012-03-23T13:01:27Z</dcterms:created>
  <dcterms:modified xsi:type="dcterms:W3CDTF">2012-11-30T11:28:19Z</dcterms:modified>
</cp:coreProperties>
</file>